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899"/>
    <p:restoredTop sz="94660"/>
  </p:normalViewPr>
  <p:slideViewPr>
    <p:cSldViewPr showGuides="1">
      <p:cViewPr varScale="1">
        <p:scale>
          <a:sx n="102" d="100"/>
          <a:sy n="102" d="100"/>
        </p:scale>
        <p:origin x="-86" y="-235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pPr/>
              <a:t>17/11/2025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17/11/2025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xmlns="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xmlns="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xmlns="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smtClean="0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2025-2026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Comment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demander sa voie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d’orientation 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  <a:endParaRPr lang="fr-FR" sz="28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180000" lvl="1" indent="0">
              <a:buNone/>
            </a:pPr>
            <a:endParaRPr lang="fr-FR" sz="2800" b="1" i="1" dirty="0" smtClean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 smtClean="0">
                <a:solidFill>
                  <a:srgbClr val="00006D"/>
                </a:solidFill>
              </a:rPr>
              <a:t>Dialogue </a:t>
            </a:r>
            <a:r>
              <a:rPr lang="fr-FR" sz="2800" b="1" i="1" dirty="0">
                <a:solidFill>
                  <a:srgbClr val="00006D"/>
                </a:solidFill>
              </a:rPr>
              <a:t>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562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xmlns="" val="352635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xmlns="" val="283401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xmlns="" val="359252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enregistrés sont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envoyés automatiquement à l’établissement pour le conseil de classe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66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 smtClean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307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195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491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88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26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vous 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permet de formuler vos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 et de prendre connaissance de l’avis du conseil de classe.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77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456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la 3</a:t>
            </a:r>
            <a:r>
              <a:rPr lang="fr-FR" sz="1600" b="1" baseline="30000" dirty="0" smtClean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12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 Orientation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128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une voie d’orientation après </a:t>
            </a:r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la </a:t>
            </a:r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814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demander une voie d’orientation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: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059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smtClean="0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3</a:t>
            </a:r>
            <a:r>
              <a:rPr lang="fr-FR" sz="18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 son avis.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pourrez prendre connaissance de l’avis du conseil de classe pour chacun de vos choix.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Prenez connaissance de l’avis du conseil de classe</a:t>
            </a: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xmlns="" val="164904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1304</TotalTime>
  <Words>486</Words>
  <Application>Microsoft Office PowerPoint</Application>
  <PresentationFormat>Affichage à l'écran (16:9)</PresentationFormat>
  <Paragraphs>130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3" baseType="lpstr">
      <vt:lpstr>MINISTÈRIEL</vt:lpstr>
      <vt:lpstr>1_Conception personnalisée</vt:lpstr>
      <vt:lpstr>3_Conception personnalisée</vt:lpstr>
      <vt:lpstr>Conception personnalisée</vt:lpstr>
      <vt:lpstr>2_Conception personnalisée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</vt:vector>
  </TitlesOfParts>
  <Manager>Client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secretariat1</cp:lastModifiedBy>
  <cp:revision>115</cp:revision>
  <dcterms:created xsi:type="dcterms:W3CDTF">2020-03-05T15:21:24Z</dcterms:created>
  <dcterms:modified xsi:type="dcterms:W3CDTF">2025-11-17T12:18:37Z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